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notesMaster" Target="notesMasters/notesMaster1.xml" /><Relationship Id="rId60" Type="http://schemas.openxmlformats.org/officeDocument/2006/relationships/theme" Target="theme/theme1.xml" /><Relationship Id="rId5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8" Type="http://schemas.openxmlformats.org/officeDocument/2006/relationships/presProps" Target="presProps.xml" /><Relationship Id="rId6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gives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instructions</a:t>
            </a:r>
          </a:p>
        </p:txBody>
      </p:sp>
      <p:pic>
        <p:nvPicPr>
          <p:cNvPr descr="Images/R4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1816100"/>
            <a:ext cx="3035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which allows you to ‘layer’ features of graphs</a:t>
            </a:r>
          </a:p>
          <a:p>
            <a:pPr lvl="2"/>
            <a:r>
              <a:rPr/>
              <a:t>this is what we will use</a:t>
            </a:r>
          </a:p>
          <a:p>
            <a:pPr lvl="2"/>
            <a:r>
              <a:rPr/>
              <a:t>load it now</a:t>
            </a:r>
          </a:p>
          <a:p>
            <a:pPr lvl="2"/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 arguments e.g. size of markers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</a:t>
            </a:r>
            <a:r>
              <a:rPr sz="1800">
                <a:latin typeface="Courier"/>
              </a:rPr>
              <a:t>further amendments e.g. splitting out into more than one plot based on group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ggplot2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 Run through the commands in it. 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data=</a:t>
            </a:r>
            <a:r>
              <a:rPr sz="1800">
                <a:latin typeface="Courier"/>
              </a:rPr>
              <a:t> 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 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49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 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62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 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40100" y="1816100"/>
            <a:ext cx="5511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 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  <a:r>
              <a:rPr/>
              <a:t> and </a:t>
            </a:r>
            <a:r>
              <a:rPr sz="1800">
                <a:latin typeface="Courier"/>
              </a:rPr>
              <a:t>stat_count</a:t>
            </a:r>
            <a:r>
              <a:rPr/>
              <a:t> are interchangeable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  <a:br/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stat_count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9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86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816100"/>
            <a:ext cx="558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2019-08-28T14:56:37Z</dcterms:created>
  <dcterms:modified xsi:type="dcterms:W3CDTF">2019-08-28T14:56:37Z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